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November 29,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54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1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7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6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67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7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2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4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November 29,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333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158D3-6E82-41DE-B8D9-0FA32ABEA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5058" r="2613" b="-1"/>
          <a:stretch/>
        </p:blipFill>
        <p:spPr>
          <a:xfrm>
            <a:off x="-1" y="1"/>
            <a:ext cx="6922273" cy="6858000"/>
          </a:xfrm>
          <a:custGeom>
            <a:avLst/>
            <a:gdLst/>
            <a:ahLst/>
            <a:cxnLst/>
            <a:rect l="l" t="t" r="r" b="b"/>
            <a:pathLst>
              <a:path w="6922273" h="6858000">
                <a:moveTo>
                  <a:pt x="0" y="0"/>
                </a:moveTo>
                <a:lnTo>
                  <a:pt x="6922273" y="0"/>
                </a:lnTo>
                <a:lnTo>
                  <a:pt x="6922273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D0EFB7-298D-4B94-9C50-A26B5311A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849937" cy="298623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5400" dirty="0"/>
              <a:t>Modelado Low </a:t>
            </a:r>
            <a:r>
              <a:rPr lang="es-ES" sz="5400" dirty="0" err="1"/>
              <a:t>Poly</a:t>
            </a:r>
            <a:br>
              <a:rPr lang="es-ES" sz="5400" dirty="0"/>
            </a:br>
            <a:r>
              <a:rPr lang="es-ES" sz="5400" dirty="0"/>
              <a:t>con </a:t>
            </a:r>
            <a:r>
              <a:rPr lang="es-ES" sz="5400" dirty="0" err="1"/>
              <a:t>Blender</a:t>
            </a:r>
            <a:br>
              <a:rPr lang="es-ES" sz="5400" dirty="0"/>
            </a:br>
            <a:endParaRPr lang="es-ES" sz="5400" dirty="0"/>
          </a:p>
        </p:txBody>
      </p:sp>
      <p:pic>
        <p:nvPicPr>
          <p:cNvPr id="17" name="Imagen 16" descr="Imagen que contiene flor, pájaro&#10;&#10;Descripción generada automáticamente">
            <a:extLst>
              <a:ext uri="{FF2B5EF4-FFF2-40B4-BE49-F238E27FC236}">
                <a16:creationId xmlns:a16="http://schemas.microsoft.com/office/drawing/2014/main" id="{226E23AE-EBE7-47FD-BD6B-E24E00A081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r="17011"/>
          <a:stretch/>
        </p:blipFill>
        <p:spPr>
          <a:xfrm>
            <a:off x="6922272" y="1"/>
            <a:ext cx="5267328" cy="6858000"/>
          </a:xfrm>
          <a:custGeom>
            <a:avLst/>
            <a:gdLst/>
            <a:ahLst/>
            <a:cxnLst/>
            <a:rect l="l" t="t" r="r" b="b"/>
            <a:pathLst>
              <a:path w="5264925" h="6858000">
                <a:moveTo>
                  <a:pt x="0" y="0"/>
                </a:moveTo>
                <a:lnTo>
                  <a:pt x="5264925" y="0"/>
                </a:lnTo>
                <a:lnTo>
                  <a:pt x="52649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1CF7F1-45E5-4222-9FD6-251310BE1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>
                    <a:alpha val="60000"/>
                  </a:schemeClr>
                </a:solidFill>
              </a:rPr>
              <a:t>Carmen Sirgo López</a:t>
            </a:r>
          </a:p>
        </p:txBody>
      </p:sp>
    </p:spTree>
    <p:extLst>
      <p:ext uri="{BB962C8B-B14F-4D97-AF65-F5344CB8AC3E}">
        <p14:creationId xmlns:p14="http://schemas.microsoft.com/office/powerpoint/2010/main" val="1410389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C5E96-4B08-49CB-9B3B-C1AAEF47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27998" y="3265333"/>
            <a:ext cx="1039173" cy="1262947"/>
          </a:xfrm>
          <a:custGeom>
            <a:avLst/>
            <a:gdLst>
              <a:gd name="connsiteX0" fmla="*/ 42436 w 1039173"/>
              <a:gd name="connsiteY0" fmla="*/ 1098043 h 1262947"/>
              <a:gd name="connsiteX1" fmla="*/ 0 w 1039173"/>
              <a:gd name="connsiteY1" fmla="*/ 992947 h 1262947"/>
              <a:gd name="connsiteX2" fmla="*/ 10971 w 1039173"/>
              <a:gd name="connsiteY2" fmla="*/ 938533 h 1262947"/>
              <a:gd name="connsiteX3" fmla="*/ 15626 w 1039173"/>
              <a:gd name="connsiteY3" fmla="*/ 931034 h 1262947"/>
              <a:gd name="connsiteX4" fmla="*/ 540000 w 1039173"/>
              <a:gd name="connsiteY4" fmla="*/ 0 h 1262947"/>
              <a:gd name="connsiteX5" fmla="*/ 1039173 w 1039173"/>
              <a:gd name="connsiteY5" fmla="*/ 886289 h 1262947"/>
              <a:gd name="connsiteX6" fmla="*/ 676270 w 1039173"/>
              <a:gd name="connsiteY6" fmla="*/ 1249191 h 1262947"/>
              <a:gd name="connsiteX7" fmla="*/ 540000 w 1039173"/>
              <a:gd name="connsiteY7" fmla="*/ 1262947 h 1262947"/>
              <a:gd name="connsiteX8" fmla="*/ 42436 w 1039173"/>
              <a:gd name="connsiteY8" fmla="*/ 109804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173" h="1262947">
                <a:moveTo>
                  <a:pt x="42436" y="1098043"/>
                </a:moveTo>
                <a:cubicBezTo>
                  <a:pt x="15110" y="1065741"/>
                  <a:pt x="0" y="1030226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lnTo>
                  <a:pt x="1039173" y="886289"/>
                </a:lnTo>
                <a:lnTo>
                  <a:pt x="676270" y="1249191"/>
                </a:lnTo>
                <a:lnTo>
                  <a:pt x="540000" y="1262947"/>
                </a:lnTo>
                <a:cubicBezTo>
                  <a:pt x="316324" y="1262947"/>
                  <a:pt x="124412" y="1194950"/>
                  <a:pt x="42436" y="1098043"/>
                </a:cubicBez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732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BC7717-08D0-4F8E-ABDE-EB0EA3FE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22547" y="3121852"/>
            <a:ext cx="540000" cy="1037582"/>
          </a:xfrm>
          <a:custGeom>
            <a:avLst/>
            <a:gdLst>
              <a:gd name="connsiteX0" fmla="*/ 375096 w 540000"/>
              <a:gd name="connsiteY0" fmla="*/ 995146 h 1037582"/>
              <a:gd name="connsiteX1" fmla="*/ 270000 w 540000"/>
              <a:gd name="connsiteY1" fmla="*/ 1037582 h 1037582"/>
              <a:gd name="connsiteX2" fmla="*/ 0 w 540000"/>
              <a:gd name="connsiteY2" fmla="*/ 497582 h 1037582"/>
              <a:gd name="connsiteX3" fmla="*/ 164904 w 540000"/>
              <a:gd name="connsiteY3" fmla="*/ 18 h 1037582"/>
              <a:gd name="connsiteX4" fmla="*/ 164933 w 540000"/>
              <a:gd name="connsiteY4" fmla="*/ 0 h 1037582"/>
              <a:gd name="connsiteX5" fmla="*/ 526244 w 540000"/>
              <a:gd name="connsiteY5" fmla="*/ 361311 h 1037582"/>
              <a:gd name="connsiteX6" fmla="*/ 540000 w 540000"/>
              <a:gd name="connsiteY6" fmla="*/ 497582 h 1037582"/>
              <a:gd name="connsiteX7" fmla="*/ 375096 w 540000"/>
              <a:gd name="connsiteY7" fmla="*/ 995146 h 1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1037582">
                <a:moveTo>
                  <a:pt x="375096" y="995146"/>
                </a:moveTo>
                <a:cubicBezTo>
                  <a:pt x="342794" y="1022472"/>
                  <a:pt x="307279" y="1037582"/>
                  <a:pt x="270000" y="1037582"/>
                </a:cubicBezTo>
                <a:cubicBezTo>
                  <a:pt x="120883" y="1037582"/>
                  <a:pt x="0" y="795816"/>
                  <a:pt x="0" y="497582"/>
                </a:cubicBezTo>
                <a:cubicBezTo>
                  <a:pt x="0" y="273907"/>
                  <a:pt x="67997" y="81994"/>
                  <a:pt x="164904" y="18"/>
                </a:cubicBezTo>
                <a:lnTo>
                  <a:pt x="164933" y="0"/>
                </a:lnTo>
                <a:lnTo>
                  <a:pt x="526244" y="361311"/>
                </a:lnTo>
                <a:lnTo>
                  <a:pt x="540000" y="497582"/>
                </a:lnTo>
                <a:cubicBezTo>
                  <a:pt x="540000" y="721257"/>
                  <a:pt x="472003" y="913170"/>
                  <a:pt x="375096" y="9951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72C46-B8EE-4180-9880-92D40973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0E4EDF-8C5D-4DBA-A24A-4F3531B4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2971" y="5291402"/>
            <a:ext cx="1972470" cy="1566598"/>
          </a:xfrm>
          <a:custGeom>
            <a:avLst/>
            <a:gdLst>
              <a:gd name="connsiteX0" fmla="*/ 986235 w 1972470"/>
              <a:gd name="connsiteY0" fmla="*/ 0 h 1566598"/>
              <a:gd name="connsiteX1" fmla="*/ 1972470 w 1972470"/>
              <a:gd name="connsiteY1" fmla="*/ 986235 h 1566598"/>
              <a:gd name="connsiteX2" fmla="*/ 1804037 w 1972470"/>
              <a:gd name="connsiteY2" fmla="*/ 1537649 h 1566598"/>
              <a:gd name="connsiteX3" fmla="*/ 1780151 w 1972470"/>
              <a:gd name="connsiteY3" fmla="*/ 1566598 h 1566598"/>
              <a:gd name="connsiteX4" fmla="*/ 192319 w 1972470"/>
              <a:gd name="connsiteY4" fmla="*/ 1566598 h 1566598"/>
              <a:gd name="connsiteX5" fmla="*/ 168434 w 1972470"/>
              <a:gd name="connsiteY5" fmla="*/ 1537649 h 1566598"/>
              <a:gd name="connsiteX6" fmla="*/ 0 w 1972470"/>
              <a:gd name="connsiteY6" fmla="*/ 986235 h 1566598"/>
              <a:gd name="connsiteX7" fmla="*/ 986235 w 1972470"/>
              <a:gd name="connsiteY7" fmla="*/ 0 h 156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566598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190491"/>
                  <a:pt x="1910377" y="1380245"/>
                  <a:pt x="1804037" y="1537649"/>
                </a:cubicBezTo>
                <a:lnTo>
                  <a:pt x="1780151" y="1566598"/>
                </a:lnTo>
                <a:lnTo>
                  <a:pt x="192319" y="1566598"/>
                </a:lnTo>
                <a:lnTo>
                  <a:pt x="168434" y="1537649"/>
                </a:lnTo>
                <a:cubicBezTo>
                  <a:pt x="62094" y="1380245"/>
                  <a:pt x="0" y="1190491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1651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Desktop 2020.11.28 - 14.52.17.06">
            <a:hlinkClick r:id="" action="ppaction://media"/>
            <a:extLst>
              <a:ext uri="{FF2B5EF4-FFF2-40B4-BE49-F238E27FC236}">
                <a16:creationId xmlns:a16="http://schemas.microsoft.com/office/drawing/2014/main" id="{814EBD61-21F4-410F-8AE8-A73326B959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307" y="191513"/>
            <a:ext cx="11036893" cy="62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57603-688B-4CB6-A797-AA3AE57E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s-ES" dirty="0"/>
              <a:t>Objetivo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C5E96-4B08-49CB-9B3B-C1AAEF47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27998" y="3265333"/>
            <a:ext cx="1039173" cy="1262947"/>
          </a:xfrm>
          <a:custGeom>
            <a:avLst/>
            <a:gdLst>
              <a:gd name="connsiteX0" fmla="*/ 42436 w 1039173"/>
              <a:gd name="connsiteY0" fmla="*/ 1098043 h 1262947"/>
              <a:gd name="connsiteX1" fmla="*/ 0 w 1039173"/>
              <a:gd name="connsiteY1" fmla="*/ 992947 h 1262947"/>
              <a:gd name="connsiteX2" fmla="*/ 10971 w 1039173"/>
              <a:gd name="connsiteY2" fmla="*/ 938533 h 1262947"/>
              <a:gd name="connsiteX3" fmla="*/ 15626 w 1039173"/>
              <a:gd name="connsiteY3" fmla="*/ 931034 h 1262947"/>
              <a:gd name="connsiteX4" fmla="*/ 540000 w 1039173"/>
              <a:gd name="connsiteY4" fmla="*/ 0 h 1262947"/>
              <a:gd name="connsiteX5" fmla="*/ 1039173 w 1039173"/>
              <a:gd name="connsiteY5" fmla="*/ 886289 h 1262947"/>
              <a:gd name="connsiteX6" fmla="*/ 676270 w 1039173"/>
              <a:gd name="connsiteY6" fmla="*/ 1249191 h 1262947"/>
              <a:gd name="connsiteX7" fmla="*/ 540000 w 1039173"/>
              <a:gd name="connsiteY7" fmla="*/ 1262947 h 1262947"/>
              <a:gd name="connsiteX8" fmla="*/ 42436 w 1039173"/>
              <a:gd name="connsiteY8" fmla="*/ 109804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173" h="1262947">
                <a:moveTo>
                  <a:pt x="42436" y="1098043"/>
                </a:moveTo>
                <a:cubicBezTo>
                  <a:pt x="15110" y="1065741"/>
                  <a:pt x="0" y="1030226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lnTo>
                  <a:pt x="1039173" y="886289"/>
                </a:lnTo>
                <a:lnTo>
                  <a:pt x="676270" y="1249191"/>
                </a:lnTo>
                <a:lnTo>
                  <a:pt x="540000" y="1262947"/>
                </a:lnTo>
                <a:cubicBezTo>
                  <a:pt x="316324" y="1262947"/>
                  <a:pt x="124412" y="1194950"/>
                  <a:pt x="42436" y="1098043"/>
                </a:cubicBez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732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BC7717-08D0-4F8E-ABDE-EB0EA3FE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22547" y="3121852"/>
            <a:ext cx="540000" cy="1037582"/>
          </a:xfrm>
          <a:custGeom>
            <a:avLst/>
            <a:gdLst>
              <a:gd name="connsiteX0" fmla="*/ 375096 w 540000"/>
              <a:gd name="connsiteY0" fmla="*/ 995146 h 1037582"/>
              <a:gd name="connsiteX1" fmla="*/ 270000 w 540000"/>
              <a:gd name="connsiteY1" fmla="*/ 1037582 h 1037582"/>
              <a:gd name="connsiteX2" fmla="*/ 0 w 540000"/>
              <a:gd name="connsiteY2" fmla="*/ 497582 h 1037582"/>
              <a:gd name="connsiteX3" fmla="*/ 164904 w 540000"/>
              <a:gd name="connsiteY3" fmla="*/ 18 h 1037582"/>
              <a:gd name="connsiteX4" fmla="*/ 164933 w 540000"/>
              <a:gd name="connsiteY4" fmla="*/ 0 h 1037582"/>
              <a:gd name="connsiteX5" fmla="*/ 526244 w 540000"/>
              <a:gd name="connsiteY5" fmla="*/ 361311 h 1037582"/>
              <a:gd name="connsiteX6" fmla="*/ 540000 w 540000"/>
              <a:gd name="connsiteY6" fmla="*/ 497582 h 1037582"/>
              <a:gd name="connsiteX7" fmla="*/ 375096 w 540000"/>
              <a:gd name="connsiteY7" fmla="*/ 995146 h 1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1037582">
                <a:moveTo>
                  <a:pt x="375096" y="995146"/>
                </a:moveTo>
                <a:cubicBezTo>
                  <a:pt x="342794" y="1022472"/>
                  <a:pt x="307279" y="1037582"/>
                  <a:pt x="270000" y="1037582"/>
                </a:cubicBezTo>
                <a:cubicBezTo>
                  <a:pt x="120883" y="1037582"/>
                  <a:pt x="0" y="795816"/>
                  <a:pt x="0" y="497582"/>
                </a:cubicBezTo>
                <a:cubicBezTo>
                  <a:pt x="0" y="273907"/>
                  <a:pt x="67997" y="81994"/>
                  <a:pt x="164904" y="18"/>
                </a:cubicBezTo>
                <a:lnTo>
                  <a:pt x="164933" y="0"/>
                </a:lnTo>
                <a:lnTo>
                  <a:pt x="526244" y="361311"/>
                </a:lnTo>
                <a:lnTo>
                  <a:pt x="540000" y="497582"/>
                </a:lnTo>
                <a:cubicBezTo>
                  <a:pt x="540000" y="721257"/>
                  <a:pt x="472003" y="913170"/>
                  <a:pt x="375096" y="9951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72C46-B8EE-4180-9880-92D40973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0E4EDF-8C5D-4DBA-A24A-4F3531B4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2971" y="5291402"/>
            <a:ext cx="1972470" cy="1566598"/>
          </a:xfrm>
          <a:custGeom>
            <a:avLst/>
            <a:gdLst>
              <a:gd name="connsiteX0" fmla="*/ 986235 w 1972470"/>
              <a:gd name="connsiteY0" fmla="*/ 0 h 1566598"/>
              <a:gd name="connsiteX1" fmla="*/ 1972470 w 1972470"/>
              <a:gd name="connsiteY1" fmla="*/ 986235 h 1566598"/>
              <a:gd name="connsiteX2" fmla="*/ 1804037 w 1972470"/>
              <a:gd name="connsiteY2" fmla="*/ 1537649 h 1566598"/>
              <a:gd name="connsiteX3" fmla="*/ 1780151 w 1972470"/>
              <a:gd name="connsiteY3" fmla="*/ 1566598 h 1566598"/>
              <a:gd name="connsiteX4" fmla="*/ 192319 w 1972470"/>
              <a:gd name="connsiteY4" fmla="*/ 1566598 h 1566598"/>
              <a:gd name="connsiteX5" fmla="*/ 168434 w 1972470"/>
              <a:gd name="connsiteY5" fmla="*/ 1537649 h 1566598"/>
              <a:gd name="connsiteX6" fmla="*/ 0 w 1972470"/>
              <a:gd name="connsiteY6" fmla="*/ 986235 h 1566598"/>
              <a:gd name="connsiteX7" fmla="*/ 986235 w 1972470"/>
              <a:gd name="connsiteY7" fmla="*/ 0 h 156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566598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190491"/>
                  <a:pt x="1910377" y="1380245"/>
                  <a:pt x="1804037" y="1537649"/>
                </a:cubicBezTo>
                <a:lnTo>
                  <a:pt x="1780151" y="1566598"/>
                </a:lnTo>
                <a:lnTo>
                  <a:pt x="192319" y="1566598"/>
                </a:lnTo>
                <a:lnTo>
                  <a:pt x="168434" y="1537649"/>
                </a:lnTo>
                <a:cubicBezTo>
                  <a:pt x="62094" y="1380245"/>
                  <a:pt x="0" y="1190491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1651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0EEC0037-8B53-4DC7-9F18-108BDB5FC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9" y="1857375"/>
            <a:ext cx="5219095" cy="4213005"/>
          </a:xfrm>
        </p:spPr>
      </p:pic>
      <p:pic>
        <p:nvPicPr>
          <p:cNvPr id="21" name="Imagen 20" descr="Imagen que contiene tabla, pájaro, interior, agua&#10;&#10;Descripción generada automáticamente">
            <a:extLst>
              <a:ext uri="{FF2B5EF4-FFF2-40B4-BE49-F238E27FC236}">
                <a16:creationId xmlns:a16="http://schemas.microsoft.com/office/drawing/2014/main" id="{9C49D8D0-5D10-4D84-A019-08F2B37CD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23" y="580363"/>
            <a:ext cx="4555067" cy="2562225"/>
          </a:xfrm>
          <a:prstGeom prst="rect">
            <a:avLst/>
          </a:prstGeom>
        </p:spPr>
      </p:pic>
      <p:pic>
        <p:nvPicPr>
          <p:cNvPr id="1026" name="Picture 2" descr="Chocobos | Wiki | Furry Español Amino">
            <a:extLst>
              <a:ext uri="{FF2B5EF4-FFF2-40B4-BE49-F238E27FC236}">
                <a16:creationId xmlns:a16="http://schemas.microsoft.com/office/drawing/2014/main" id="{71785FEA-5083-4517-864C-24CDD8BFF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23" y="3351078"/>
            <a:ext cx="1571152" cy="27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ocobo Ffix Reef - Final Fantasy Ix Transparent PNG - 304x428 - Free  Download on NicePNG">
            <a:extLst>
              <a:ext uri="{FF2B5EF4-FFF2-40B4-BE49-F238E27FC236}">
                <a16:creationId xmlns:a16="http://schemas.microsoft.com/office/drawing/2014/main" id="{88744C29-B09F-4644-9CE9-0F7508656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r="20273"/>
          <a:stretch/>
        </p:blipFill>
        <p:spPr bwMode="auto">
          <a:xfrm>
            <a:off x="8873389" y="3351078"/>
            <a:ext cx="2658201" cy="27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49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4A4C1-7EA9-4C6B-A17A-C141CC55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s-ES" dirty="0"/>
              <a:t>Proceso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C5E96-4B08-49CB-9B3B-C1AAEF47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27998" y="3265333"/>
            <a:ext cx="1039173" cy="1262947"/>
          </a:xfrm>
          <a:custGeom>
            <a:avLst/>
            <a:gdLst>
              <a:gd name="connsiteX0" fmla="*/ 42436 w 1039173"/>
              <a:gd name="connsiteY0" fmla="*/ 1098043 h 1262947"/>
              <a:gd name="connsiteX1" fmla="*/ 0 w 1039173"/>
              <a:gd name="connsiteY1" fmla="*/ 992947 h 1262947"/>
              <a:gd name="connsiteX2" fmla="*/ 10971 w 1039173"/>
              <a:gd name="connsiteY2" fmla="*/ 938533 h 1262947"/>
              <a:gd name="connsiteX3" fmla="*/ 15626 w 1039173"/>
              <a:gd name="connsiteY3" fmla="*/ 931034 h 1262947"/>
              <a:gd name="connsiteX4" fmla="*/ 540000 w 1039173"/>
              <a:gd name="connsiteY4" fmla="*/ 0 h 1262947"/>
              <a:gd name="connsiteX5" fmla="*/ 1039173 w 1039173"/>
              <a:gd name="connsiteY5" fmla="*/ 886289 h 1262947"/>
              <a:gd name="connsiteX6" fmla="*/ 676270 w 1039173"/>
              <a:gd name="connsiteY6" fmla="*/ 1249191 h 1262947"/>
              <a:gd name="connsiteX7" fmla="*/ 540000 w 1039173"/>
              <a:gd name="connsiteY7" fmla="*/ 1262947 h 1262947"/>
              <a:gd name="connsiteX8" fmla="*/ 42436 w 1039173"/>
              <a:gd name="connsiteY8" fmla="*/ 109804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173" h="1262947">
                <a:moveTo>
                  <a:pt x="42436" y="1098043"/>
                </a:moveTo>
                <a:cubicBezTo>
                  <a:pt x="15110" y="1065741"/>
                  <a:pt x="0" y="1030226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lnTo>
                  <a:pt x="1039173" y="886289"/>
                </a:lnTo>
                <a:lnTo>
                  <a:pt x="676270" y="1249191"/>
                </a:lnTo>
                <a:lnTo>
                  <a:pt x="540000" y="1262947"/>
                </a:lnTo>
                <a:cubicBezTo>
                  <a:pt x="316324" y="1262947"/>
                  <a:pt x="124412" y="1194950"/>
                  <a:pt x="42436" y="1098043"/>
                </a:cubicBez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732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BC7717-08D0-4F8E-ABDE-EB0EA3FE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22547" y="3121852"/>
            <a:ext cx="540000" cy="1037582"/>
          </a:xfrm>
          <a:custGeom>
            <a:avLst/>
            <a:gdLst>
              <a:gd name="connsiteX0" fmla="*/ 375096 w 540000"/>
              <a:gd name="connsiteY0" fmla="*/ 995146 h 1037582"/>
              <a:gd name="connsiteX1" fmla="*/ 270000 w 540000"/>
              <a:gd name="connsiteY1" fmla="*/ 1037582 h 1037582"/>
              <a:gd name="connsiteX2" fmla="*/ 0 w 540000"/>
              <a:gd name="connsiteY2" fmla="*/ 497582 h 1037582"/>
              <a:gd name="connsiteX3" fmla="*/ 164904 w 540000"/>
              <a:gd name="connsiteY3" fmla="*/ 18 h 1037582"/>
              <a:gd name="connsiteX4" fmla="*/ 164933 w 540000"/>
              <a:gd name="connsiteY4" fmla="*/ 0 h 1037582"/>
              <a:gd name="connsiteX5" fmla="*/ 526244 w 540000"/>
              <a:gd name="connsiteY5" fmla="*/ 361311 h 1037582"/>
              <a:gd name="connsiteX6" fmla="*/ 540000 w 540000"/>
              <a:gd name="connsiteY6" fmla="*/ 497582 h 1037582"/>
              <a:gd name="connsiteX7" fmla="*/ 375096 w 540000"/>
              <a:gd name="connsiteY7" fmla="*/ 995146 h 1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1037582">
                <a:moveTo>
                  <a:pt x="375096" y="995146"/>
                </a:moveTo>
                <a:cubicBezTo>
                  <a:pt x="342794" y="1022472"/>
                  <a:pt x="307279" y="1037582"/>
                  <a:pt x="270000" y="1037582"/>
                </a:cubicBezTo>
                <a:cubicBezTo>
                  <a:pt x="120883" y="1037582"/>
                  <a:pt x="0" y="795816"/>
                  <a:pt x="0" y="497582"/>
                </a:cubicBezTo>
                <a:cubicBezTo>
                  <a:pt x="0" y="273907"/>
                  <a:pt x="67997" y="81994"/>
                  <a:pt x="164904" y="18"/>
                </a:cubicBezTo>
                <a:lnTo>
                  <a:pt x="164933" y="0"/>
                </a:lnTo>
                <a:lnTo>
                  <a:pt x="526244" y="361311"/>
                </a:lnTo>
                <a:lnTo>
                  <a:pt x="540000" y="497582"/>
                </a:lnTo>
                <a:cubicBezTo>
                  <a:pt x="540000" y="721257"/>
                  <a:pt x="472003" y="913170"/>
                  <a:pt x="375096" y="9951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72C46-B8EE-4180-9880-92D40973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0E4EDF-8C5D-4DBA-A24A-4F3531B4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2971" y="5291402"/>
            <a:ext cx="1972470" cy="1566598"/>
          </a:xfrm>
          <a:custGeom>
            <a:avLst/>
            <a:gdLst>
              <a:gd name="connsiteX0" fmla="*/ 986235 w 1972470"/>
              <a:gd name="connsiteY0" fmla="*/ 0 h 1566598"/>
              <a:gd name="connsiteX1" fmla="*/ 1972470 w 1972470"/>
              <a:gd name="connsiteY1" fmla="*/ 986235 h 1566598"/>
              <a:gd name="connsiteX2" fmla="*/ 1804037 w 1972470"/>
              <a:gd name="connsiteY2" fmla="*/ 1537649 h 1566598"/>
              <a:gd name="connsiteX3" fmla="*/ 1780151 w 1972470"/>
              <a:gd name="connsiteY3" fmla="*/ 1566598 h 1566598"/>
              <a:gd name="connsiteX4" fmla="*/ 192319 w 1972470"/>
              <a:gd name="connsiteY4" fmla="*/ 1566598 h 1566598"/>
              <a:gd name="connsiteX5" fmla="*/ 168434 w 1972470"/>
              <a:gd name="connsiteY5" fmla="*/ 1537649 h 1566598"/>
              <a:gd name="connsiteX6" fmla="*/ 0 w 1972470"/>
              <a:gd name="connsiteY6" fmla="*/ 986235 h 1566598"/>
              <a:gd name="connsiteX7" fmla="*/ 986235 w 1972470"/>
              <a:gd name="connsiteY7" fmla="*/ 0 h 156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566598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190491"/>
                  <a:pt x="1910377" y="1380245"/>
                  <a:pt x="1804037" y="1537649"/>
                </a:cubicBezTo>
                <a:lnTo>
                  <a:pt x="1780151" y="1566598"/>
                </a:lnTo>
                <a:lnTo>
                  <a:pt x="192319" y="1566598"/>
                </a:lnTo>
                <a:lnTo>
                  <a:pt x="168434" y="1537649"/>
                </a:lnTo>
                <a:cubicBezTo>
                  <a:pt x="62094" y="1380245"/>
                  <a:pt x="0" y="1190491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1651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14819F-9BDB-4FE4-8CEB-ABCFF06B743E}"/>
              </a:ext>
            </a:extLst>
          </p:cNvPr>
          <p:cNvPicPr/>
          <p:nvPr/>
        </p:nvPicPr>
        <p:blipFill rotWithShape="1">
          <a:blip r:embed="rId2"/>
          <a:srcRect l="29990" t="9540" r="32845" b="31685"/>
          <a:stretch/>
        </p:blipFill>
        <p:spPr>
          <a:xfrm>
            <a:off x="4781214" y="284489"/>
            <a:ext cx="3258904" cy="27915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E1AB116-2854-4B3D-B3B5-A4F1D7B10F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44671" y="284489"/>
            <a:ext cx="3396466" cy="27942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39D9F1B-6440-472E-B695-CAE0D405FC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99290" y="3295641"/>
            <a:ext cx="3258904" cy="31251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AE104FE-F73D-493A-B0BB-2D8C1BBC174D}"/>
              </a:ext>
            </a:extLst>
          </p:cNvPr>
          <p:cNvPicPr/>
          <p:nvPr/>
        </p:nvPicPr>
        <p:blipFill rotWithShape="1">
          <a:blip r:embed="rId5"/>
          <a:srcRect l="12791" t="6650" r="37559" b="9004"/>
          <a:stretch/>
        </p:blipFill>
        <p:spPr>
          <a:xfrm>
            <a:off x="8244672" y="3295640"/>
            <a:ext cx="3396466" cy="312517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4226193-2B03-45B3-BC5F-898C861BDD7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7584" y="1579290"/>
            <a:ext cx="3804656" cy="44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4A4C1-7EA9-4C6B-A17A-C141CC55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s-ES" dirty="0"/>
              <a:t>Proceso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C5E96-4B08-49CB-9B3B-C1AAEF47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27998" y="3265333"/>
            <a:ext cx="1039173" cy="1262947"/>
          </a:xfrm>
          <a:custGeom>
            <a:avLst/>
            <a:gdLst>
              <a:gd name="connsiteX0" fmla="*/ 42436 w 1039173"/>
              <a:gd name="connsiteY0" fmla="*/ 1098043 h 1262947"/>
              <a:gd name="connsiteX1" fmla="*/ 0 w 1039173"/>
              <a:gd name="connsiteY1" fmla="*/ 992947 h 1262947"/>
              <a:gd name="connsiteX2" fmla="*/ 10971 w 1039173"/>
              <a:gd name="connsiteY2" fmla="*/ 938533 h 1262947"/>
              <a:gd name="connsiteX3" fmla="*/ 15626 w 1039173"/>
              <a:gd name="connsiteY3" fmla="*/ 931034 h 1262947"/>
              <a:gd name="connsiteX4" fmla="*/ 540000 w 1039173"/>
              <a:gd name="connsiteY4" fmla="*/ 0 h 1262947"/>
              <a:gd name="connsiteX5" fmla="*/ 1039173 w 1039173"/>
              <a:gd name="connsiteY5" fmla="*/ 886289 h 1262947"/>
              <a:gd name="connsiteX6" fmla="*/ 676270 w 1039173"/>
              <a:gd name="connsiteY6" fmla="*/ 1249191 h 1262947"/>
              <a:gd name="connsiteX7" fmla="*/ 540000 w 1039173"/>
              <a:gd name="connsiteY7" fmla="*/ 1262947 h 1262947"/>
              <a:gd name="connsiteX8" fmla="*/ 42436 w 1039173"/>
              <a:gd name="connsiteY8" fmla="*/ 109804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173" h="1262947">
                <a:moveTo>
                  <a:pt x="42436" y="1098043"/>
                </a:moveTo>
                <a:cubicBezTo>
                  <a:pt x="15110" y="1065741"/>
                  <a:pt x="0" y="1030226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lnTo>
                  <a:pt x="1039173" y="886289"/>
                </a:lnTo>
                <a:lnTo>
                  <a:pt x="676270" y="1249191"/>
                </a:lnTo>
                <a:lnTo>
                  <a:pt x="540000" y="1262947"/>
                </a:lnTo>
                <a:cubicBezTo>
                  <a:pt x="316324" y="1262947"/>
                  <a:pt x="124412" y="1194950"/>
                  <a:pt x="42436" y="1098043"/>
                </a:cubicBez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732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BC7717-08D0-4F8E-ABDE-EB0EA3FE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22547" y="3121852"/>
            <a:ext cx="540000" cy="1037582"/>
          </a:xfrm>
          <a:custGeom>
            <a:avLst/>
            <a:gdLst>
              <a:gd name="connsiteX0" fmla="*/ 375096 w 540000"/>
              <a:gd name="connsiteY0" fmla="*/ 995146 h 1037582"/>
              <a:gd name="connsiteX1" fmla="*/ 270000 w 540000"/>
              <a:gd name="connsiteY1" fmla="*/ 1037582 h 1037582"/>
              <a:gd name="connsiteX2" fmla="*/ 0 w 540000"/>
              <a:gd name="connsiteY2" fmla="*/ 497582 h 1037582"/>
              <a:gd name="connsiteX3" fmla="*/ 164904 w 540000"/>
              <a:gd name="connsiteY3" fmla="*/ 18 h 1037582"/>
              <a:gd name="connsiteX4" fmla="*/ 164933 w 540000"/>
              <a:gd name="connsiteY4" fmla="*/ 0 h 1037582"/>
              <a:gd name="connsiteX5" fmla="*/ 526244 w 540000"/>
              <a:gd name="connsiteY5" fmla="*/ 361311 h 1037582"/>
              <a:gd name="connsiteX6" fmla="*/ 540000 w 540000"/>
              <a:gd name="connsiteY6" fmla="*/ 497582 h 1037582"/>
              <a:gd name="connsiteX7" fmla="*/ 375096 w 540000"/>
              <a:gd name="connsiteY7" fmla="*/ 995146 h 1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1037582">
                <a:moveTo>
                  <a:pt x="375096" y="995146"/>
                </a:moveTo>
                <a:cubicBezTo>
                  <a:pt x="342794" y="1022472"/>
                  <a:pt x="307279" y="1037582"/>
                  <a:pt x="270000" y="1037582"/>
                </a:cubicBezTo>
                <a:cubicBezTo>
                  <a:pt x="120883" y="1037582"/>
                  <a:pt x="0" y="795816"/>
                  <a:pt x="0" y="497582"/>
                </a:cubicBezTo>
                <a:cubicBezTo>
                  <a:pt x="0" y="273907"/>
                  <a:pt x="67997" y="81994"/>
                  <a:pt x="164904" y="18"/>
                </a:cubicBezTo>
                <a:lnTo>
                  <a:pt x="164933" y="0"/>
                </a:lnTo>
                <a:lnTo>
                  <a:pt x="526244" y="361311"/>
                </a:lnTo>
                <a:lnTo>
                  <a:pt x="540000" y="497582"/>
                </a:lnTo>
                <a:cubicBezTo>
                  <a:pt x="540000" y="721257"/>
                  <a:pt x="472003" y="913170"/>
                  <a:pt x="375096" y="9951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72C46-B8EE-4180-9880-92D40973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0E4EDF-8C5D-4DBA-A24A-4F3531B4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2971" y="5291402"/>
            <a:ext cx="1972470" cy="1566598"/>
          </a:xfrm>
          <a:custGeom>
            <a:avLst/>
            <a:gdLst>
              <a:gd name="connsiteX0" fmla="*/ 986235 w 1972470"/>
              <a:gd name="connsiteY0" fmla="*/ 0 h 1566598"/>
              <a:gd name="connsiteX1" fmla="*/ 1972470 w 1972470"/>
              <a:gd name="connsiteY1" fmla="*/ 986235 h 1566598"/>
              <a:gd name="connsiteX2" fmla="*/ 1804037 w 1972470"/>
              <a:gd name="connsiteY2" fmla="*/ 1537649 h 1566598"/>
              <a:gd name="connsiteX3" fmla="*/ 1780151 w 1972470"/>
              <a:gd name="connsiteY3" fmla="*/ 1566598 h 1566598"/>
              <a:gd name="connsiteX4" fmla="*/ 192319 w 1972470"/>
              <a:gd name="connsiteY4" fmla="*/ 1566598 h 1566598"/>
              <a:gd name="connsiteX5" fmla="*/ 168434 w 1972470"/>
              <a:gd name="connsiteY5" fmla="*/ 1537649 h 1566598"/>
              <a:gd name="connsiteX6" fmla="*/ 0 w 1972470"/>
              <a:gd name="connsiteY6" fmla="*/ 986235 h 1566598"/>
              <a:gd name="connsiteX7" fmla="*/ 986235 w 1972470"/>
              <a:gd name="connsiteY7" fmla="*/ 0 h 156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566598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190491"/>
                  <a:pt x="1910377" y="1380245"/>
                  <a:pt x="1804037" y="1537649"/>
                </a:cubicBezTo>
                <a:lnTo>
                  <a:pt x="1780151" y="1566598"/>
                </a:lnTo>
                <a:lnTo>
                  <a:pt x="192319" y="1566598"/>
                </a:lnTo>
                <a:lnTo>
                  <a:pt x="168434" y="1537649"/>
                </a:lnTo>
                <a:cubicBezTo>
                  <a:pt x="62094" y="1380245"/>
                  <a:pt x="0" y="1190491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1651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736961B-1FE6-4740-BD47-881804A80E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6622" y="1579290"/>
            <a:ext cx="3335659" cy="21993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534F34C-9646-4E8C-890D-F7FF6CF02E8C}"/>
              </a:ext>
            </a:extLst>
          </p:cNvPr>
          <p:cNvPicPr/>
          <p:nvPr/>
        </p:nvPicPr>
        <p:blipFill rotWithShape="1">
          <a:blip r:embed="rId3"/>
          <a:srcRect l="12959" r="8902"/>
          <a:stretch/>
        </p:blipFill>
        <p:spPr>
          <a:xfrm>
            <a:off x="4311035" y="1572912"/>
            <a:ext cx="3335659" cy="220570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E3CEB00-D851-4EE9-84A7-CA4384FA23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5448" y="1553537"/>
            <a:ext cx="3335659" cy="224913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9CE64DE-F103-4279-A538-3AB75C57EA02}"/>
              </a:ext>
            </a:extLst>
          </p:cNvPr>
          <p:cNvPicPr/>
          <p:nvPr/>
        </p:nvPicPr>
        <p:blipFill rotWithShape="1">
          <a:blip r:embed="rId5"/>
          <a:srcRect l="12819" r="5869"/>
          <a:stretch/>
        </p:blipFill>
        <p:spPr>
          <a:xfrm>
            <a:off x="2495550" y="4118909"/>
            <a:ext cx="3409950" cy="209536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F1422E1-E435-451F-9213-CF8DFB9CF51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39616" y="4118909"/>
            <a:ext cx="2731664" cy="20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4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C5E96-4B08-49CB-9B3B-C1AAEF47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27998" y="3265333"/>
            <a:ext cx="1039173" cy="1262947"/>
          </a:xfrm>
          <a:custGeom>
            <a:avLst/>
            <a:gdLst>
              <a:gd name="connsiteX0" fmla="*/ 42436 w 1039173"/>
              <a:gd name="connsiteY0" fmla="*/ 1098043 h 1262947"/>
              <a:gd name="connsiteX1" fmla="*/ 0 w 1039173"/>
              <a:gd name="connsiteY1" fmla="*/ 992947 h 1262947"/>
              <a:gd name="connsiteX2" fmla="*/ 10971 w 1039173"/>
              <a:gd name="connsiteY2" fmla="*/ 938533 h 1262947"/>
              <a:gd name="connsiteX3" fmla="*/ 15626 w 1039173"/>
              <a:gd name="connsiteY3" fmla="*/ 931034 h 1262947"/>
              <a:gd name="connsiteX4" fmla="*/ 540000 w 1039173"/>
              <a:gd name="connsiteY4" fmla="*/ 0 h 1262947"/>
              <a:gd name="connsiteX5" fmla="*/ 1039173 w 1039173"/>
              <a:gd name="connsiteY5" fmla="*/ 886289 h 1262947"/>
              <a:gd name="connsiteX6" fmla="*/ 676270 w 1039173"/>
              <a:gd name="connsiteY6" fmla="*/ 1249191 h 1262947"/>
              <a:gd name="connsiteX7" fmla="*/ 540000 w 1039173"/>
              <a:gd name="connsiteY7" fmla="*/ 1262947 h 1262947"/>
              <a:gd name="connsiteX8" fmla="*/ 42436 w 1039173"/>
              <a:gd name="connsiteY8" fmla="*/ 109804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173" h="1262947">
                <a:moveTo>
                  <a:pt x="42436" y="1098043"/>
                </a:moveTo>
                <a:cubicBezTo>
                  <a:pt x="15110" y="1065741"/>
                  <a:pt x="0" y="1030226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lnTo>
                  <a:pt x="1039173" y="886289"/>
                </a:lnTo>
                <a:lnTo>
                  <a:pt x="676270" y="1249191"/>
                </a:lnTo>
                <a:lnTo>
                  <a:pt x="540000" y="1262947"/>
                </a:lnTo>
                <a:cubicBezTo>
                  <a:pt x="316324" y="1262947"/>
                  <a:pt x="124412" y="1194950"/>
                  <a:pt x="42436" y="1098043"/>
                </a:cubicBez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732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BC7717-08D0-4F8E-ABDE-EB0EA3FE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22547" y="3121852"/>
            <a:ext cx="540000" cy="1037582"/>
          </a:xfrm>
          <a:custGeom>
            <a:avLst/>
            <a:gdLst>
              <a:gd name="connsiteX0" fmla="*/ 375096 w 540000"/>
              <a:gd name="connsiteY0" fmla="*/ 995146 h 1037582"/>
              <a:gd name="connsiteX1" fmla="*/ 270000 w 540000"/>
              <a:gd name="connsiteY1" fmla="*/ 1037582 h 1037582"/>
              <a:gd name="connsiteX2" fmla="*/ 0 w 540000"/>
              <a:gd name="connsiteY2" fmla="*/ 497582 h 1037582"/>
              <a:gd name="connsiteX3" fmla="*/ 164904 w 540000"/>
              <a:gd name="connsiteY3" fmla="*/ 18 h 1037582"/>
              <a:gd name="connsiteX4" fmla="*/ 164933 w 540000"/>
              <a:gd name="connsiteY4" fmla="*/ 0 h 1037582"/>
              <a:gd name="connsiteX5" fmla="*/ 526244 w 540000"/>
              <a:gd name="connsiteY5" fmla="*/ 361311 h 1037582"/>
              <a:gd name="connsiteX6" fmla="*/ 540000 w 540000"/>
              <a:gd name="connsiteY6" fmla="*/ 497582 h 1037582"/>
              <a:gd name="connsiteX7" fmla="*/ 375096 w 540000"/>
              <a:gd name="connsiteY7" fmla="*/ 995146 h 1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1037582">
                <a:moveTo>
                  <a:pt x="375096" y="995146"/>
                </a:moveTo>
                <a:cubicBezTo>
                  <a:pt x="342794" y="1022472"/>
                  <a:pt x="307279" y="1037582"/>
                  <a:pt x="270000" y="1037582"/>
                </a:cubicBezTo>
                <a:cubicBezTo>
                  <a:pt x="120883" y="1037582"/>
                  <a:pt x="0" y="795816"/>
                  <a:pt x="0" y="497582"/>
                </a:cubicBezTo>
                <a:cubicBezTo>
                  <a:pt x="0" y="273907"/>
                  <a:pt x="67997" y="81994"/>
                  <a:pt x="164904" y="18"/>
                </a:cubicBezTo>
                <a:lnTo>
                  <a:pt x="164933" y="0"/>
                </a:lnTo>
                <a:lnTo>
                  <a:pt x="526244" y="361311"/>
                </a:lnTo>
                <a:lnTo>
                  <a:pt x="540000" y="497582"/>
                </a:lnTo>
                <a:cubicBezTo>
                  <a:pt x="540000" y="721257"/>
                  <a:pt x="472003" y="913170"/>
                  <a:pt x="375096" y="9951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72C46-B8EE-4180-9880-92D40973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0E4EDF-8C5D-4DBA-A24A-4F3531B4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2971" y="5291402"/>
            <a:ext cx="1972470" cy="1566598"/>
          </a:xfrm>
          <a:custGeom>
            <a:avLst/>
            <a:gdLst>
              <a:gd name="connsiteX0" fmla="*/ 986235 w 1972470"/>
              <a:gd name="connsiteY0" fmla="*/ 0 h 1566598"/>
              <a:gd name="connsiteX1" fmla="*/ 1972470 w 1972470"/>
              <a:gd name="connsiteY1" fmla="*/ 986235 h 1566598"/>
              <a:gd name="connsiteX2" fmla="*/ 1804037 w 1972470"/>
              <a:gd name="connsiteY2" fmla="*/ 1537649 h 1566598"/>
              <a:gd name="connsiteX3" fmla="*/ 1780151 w 1972470"/>
              <a:gd name="connsiteY3" fmla="*/ 1566598 h 1566598"/>
              <a:gd name="connsiteX4" fmla="*/ 192319 w 1972470"/>
              <a:gd name="connsiteY4" fmla="*/ 1566598 h 1566598"/>
              <a:gd name="connsiteX5" fmla="*/ 168434 w 1972470"/>
              <a:gd name="connsiteY5" fmla="*/ 1537649 h 1566598"/>
              <a:gd name="connsiteX6" fmla="*/ 0 w 1972470"/>
              <a:gd name="connsiteY6" fmla="*/ 986235 h 1566598"/>
              <a:gd name="connsiteX7" fmla="*/ 986235 w 1972470"/>
              <a:gd name="connsiteY7" fmla="*/ 0 h 156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566598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190491"/>
                  <a:pt x="1910377" y="1380245"/>
                  <a:pt x="1804037" y="1537649"/>
                </a:cubicBezTo>
                <a:lnTo>
                  <a:pt x="1780151" y="1566598"/>
                </a:lnTo>
                <a:lnTo>
                  <a:pt x="192319" y="1566598"/>
                </a:lnTo>
                <a:lnTo>
                  <a:pt x="168434" y="1537649"/>
                </a:lnTo>
                <a:cubicBezTo>
                  <a:pt x="62094" y="1380245"/>
                  <a:pt x="0" y="1190491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1651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Desktop 2020.11.26 - 15.37.52.04">
            <a:hlinkClick r:id="" action="ppaction://media"/>
            <a:extLst>
              <a:ext uri="{FF2B5EF4-FFF2-40B4-BE49-F238E27FC236}">
                <a16:creationId xmlns:a16="http://schemas.microsoft.com/office/drawing/2014/main" id="{9D0FC5F9-1FE8-4EF4-B844-F9085D398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018" y="230588"/>
            <a:ext cx="10897964" cy="613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4A4C1-7EA9-4C6B-A17A-C141CC55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s-ES" dirty="0"/>
              <a:t>Proceso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C5E96-4B08-49CB-9B3B-C1AAEF47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27998" y="3265333"/>
            <a:ext cx="1039173" cy="1262947"/>
          </a:xfrm>
          <a:custGeom>
            <a:avLst/>
            <a:gdLst>
              <a:gd name="connsiteX0" fmla="*/ 42436 w 1039173"/>
              <a:gd name="connsiteY0" fmla="*/ 1098043 h 1262947"/>
              <a:gd name="connsiteX1" fmla="*/ 0 w 1039173"/>
              <a:gd name="connsiteY1" fmla="*/ 992947 h 1262947"/>
              <a:gd name="connsiteX2" fmla="*/ 10971 w 1039173"/>
              <a:gd name="connsiteY2" fmla="*/ 938533 h 1262947"/>
              <a:gd name="connsiteX3" fmla="*/ 15626 w 1039173"/>
              <a:gd name="connsiteY3" fmla="*/ 931034 h 1262947"/>
              <a:gd name="connsiteX4" fmla="*/ 540000 w 1039173"/>
              <a:gd name="connsiteY4" fmla="*/ 0 h 1262947"/>
              <a:gd name="connsiteX5" fmla="*/ 1039173 w 1039173"/>
              <a:gd name="connsiteY5" fmla="*/ 886289 h 1262947"/>
              <a:gd name="connsiteX6" fmla="*/ 676270 w 1039173"/>
              <a:gd name="connsiteY6" fmla="*/ 1249191 h 1262947"/>
              <a:gd name="connsiteX7" fmla="*/ 540000 w 1039173"/>
              <a:gd name="connsiteY7" fmla="*/ 1262947 h 1262947"/>
              <a:gd name="connsiteX8" fmla="*/ 42436 w 1039173"/>
              <a:gd name="connsiteY8" fmla="*/ 109804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173" h="1262947">
                <a:moveTo>
                  <a:pt x="42436" y="1098043"/>
                </a:moveTo>
                <a:cubicBezTo>
                  <a:pt x="15110" y="1065741"/>
                  <a:pt x="0" y="1030226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lnTo>
                  <a:pt x="1039173" y="886289"/>
                </a:lnTo>
                <a:lnTo>
                  <a:pt x="676270" y="1249191"/>
                </a:lnTo>
                <a:lnTo>
                  <a:pt x="540000" y="1262947"/>
                </a:lnTo>
                <a:cubicBezTo>
                  <a:pt x="316324" y="1262947"/>
                  <a:pt x="124412" y="1194950"/>
                  <a:pt x="42436" y="1098043"/>
                </a:cubicBez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732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BC7717-08D0-4F8E-ABDE-EB0EA3FE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22547" y="3121852"/>
            <a:ext cx="540000" cy="1037582"/>
          </a:xfrm>
          <a:custGeom>
            <a:avLst/>
            <a:gdLst>
              <a:gd name="connsiteX0" fmla="*/ 375096 w 540000"/>
              <a:gd name="connsiteY0" fmla="*/ 995146 h 1037582"/>
              <a:gd name="connsiteX1" fmla="*/ 270000 w 540000"/>
              <a:gd name="connsiteY1" fmla="*/ 1037582 h 1037582"/>
              <a:gd name="connsiteX2" fmla="*/ 0 w 540000"/>
              <a:gd name="connsiteY2" fmla="*/ 497582 h 1037582"/>
              <a:gd name="connsiteX3" fmla="*/ 164904 w 540000"/>
              <a:gd name="connsiteY3" fmla="*/ 18 h 1037582"/>
              <a:gd name="connsiteX4" fmla="*/ 164933 w 540000"/>
              <a:gd name="connsiteY4" fmla="*/ 0 h 1037582"/>
              <a:gd name="connsiteX5" fmla="*/ 526244 w 540000"/>
              <a:gd name="connsiteY5" fmla="*/ 361311 h 1037582"/>
              <a:gd name="connsiteX6" fmla="*/ 540000 w 540000"/>
              <a:gd name="connsiteY6" fmla="*/ 497582 h 1037582"/>
              <a:gd name="connsiteX7" fmla="*/ 375096 w 540000"/>
              <a:gd name="connsiteY7" fmla="*/ 995146 h 1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1037582">
                <a:moveTo>
                  <a:pt x="375096" y="995146"/>
                </a:moveTo>
                <a:cubicBezTo>
                  <a:pt x="342794" y="1022472"/>
                  <a:pt x="307279" y="1037582"/>
                  <a:pt x="270000" y="1037582"/>
                </a:cubicBezTo>
                <a:cubicBezTo>
                  <a:pt x="120883" y="1037582"/>
                  <a:pt x="0" y="795816"/>
                  <a:pt x="0" y="497582"/>
                </a:cubicBezTo>
                <a:cubicBezTo>
                  <a:pt x="0" y="273907"/>
                  <a:pt x="67997" y="81994"/>
                  <a:pt x="164904" y="18"/>
                </a:cubicBezTo>
                <a:lnTo>
                  <a:pt x="164933" y="0"/>
                </a:lnTo>
                <a:lnTo>
                  <a:pt x="526244" y="361311"/>
                </a:lnTo>
                <a:lnTo>
                  <a:pt x="540000" y="497582"/>
                </a:lnTo>
                <a:cubicBezTo>
                  <a:pt x="540000" y="721257"/>
                  <a:pt x="472003" y="913170"/>
                  <a:pt x="375096" y="9951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72C46-B8EE-4180-9880-92D40973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0E4EDF-8C5D-4DBA-A24A-4F3531B4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2971" y="5291402"/>
            <a:ext cx="1972470" cy="1566598"/>
          </a:xfrm>
          <a:custGeom>
            <a:avLst/>
            <a:gdLst>
              <a:gd name="connsiteX0" fmla="*/ 986235 w 1972470"/>
              <a:gd name="connsiteY0" fmla="*/ 0 h 1566598"/>
              <a:gd name="connsiteX1" fmla="*/ 1972470 w 1972470"/>
              <a:gd name="connsiteY1" fmla="*/ 986235 h 1566598"/>
              <a:gd name="connsiteX2" fmla="*/ 1804037 w 1972470"/>
              <a:gd name="connsiteY2" fmla="*/ 1537649 h 1566598"/>
              <a:gd name="connsiteX3" fmla="*/ 1780151 w 1972470"/>
              <a:gd name="connsiteY3" fmla="*/ 1566598 h 1566598"/>
              <a:gd name="connsiteX4" fmla="*/ 192319 w 1972470"/>
              <a:gd name="connsiteY4" fmla="*/ 1566598 h 1566598"/>
              <a:gd name="connsiteX5" fmla="*/ 168434 w 1972470"/>
              <a:gd name="connsiteY5" fmla="*/ 1537649 h 1566598"/>
              <a:gd name="connsiteX6" fmla="*/ 0 w 1972470"/>
              <a:gd name="connsiteY6" fmla="*/ 986235 h 1566598"/>
              <a:gd name="connsiteX7" fmla="*/ 986235 w 1972470"/>
              <a:gd name="connsiteY7" fmla="*/ 0 h 156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566598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190491"/>
                  <a:pt x="1910377" y="1380245"/>
                  <a:pt x="1804037" y="1537649"/>
                </a:cubicBezTo>
                <a:lnTo>
                  <a:pt x="1780151" y="1566598"/>
                </a:lnTo>
                <a:lnTo>
                  <a:pt x="192319" y="1566598"/>
                </a:lnTo>
                <a:lnTo>
                  <a:pt x="168434" y="1537649"/>
                </a:lnTo>
                <a:cubicBezTo>
                  <a:pt x="62094" y="1380245"/>
                  <a:pt x="0" y="1190491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1651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87AB91C-D162-425B-81D2-8555014270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7613" y="1536684"/>
            <a:ext cx="3015358" cy="258773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955504-B6A0-4BB4-9EAB-0E68EB5D21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0209" y="4280521"/>
            <a:ext cx="3015358" cy="21672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1F9F2F7-6693-41E0-A1C9-98CC133AE7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03509" y="624771"/>
            <a:ext cx="540004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5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4A4C1-7EA9-4C6B-A17A-C141CC55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s-ES" dirty="0"/>
              <a:t>Proceso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C5E96-4B08-49CB-9B3B-C1AAEF47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27998" y="3265333"/>
            <a:ext cx="1039173" cy="1262947"/>
          </a:xfrm>
          <a:custGeom>
            <a:avLst/>
            <a:gdLst>
              <a:gd name="connsiteX0" fmla="*/ 42436 w 1039173"/>
              <a:gd name="connsiteY0" fmla="*/ 1098043 h 1262947"/>
              <a:gd name="connsiteX1" fmla="*/ 0 w 1039173"/>
              <a:gd name="connsiteY1" fmla="*/ 992947 h 1262947"/>
              <a:gd name="connsiteX2" fmla="*/ 10971 w 1039173"/>
              <a:gd name="connsiteY2" fmla="*/ 938533 h 1262947"/>
              <a:gd name="connsiteX3" fmla="*/ 15626 w 1039173"/>
              <a:gd name="connsiteY3" fmla="*/ 931034 h 1262947"/>
              <a:gd name="connsiteX4" fmla="*/ 540000 w 1039173"/>
              <a:gd name="connsiteY4" fmla="*/ 0 h 1262947"/>
              <a:gd name="connsiteX5" fmla="*/ 1039173 w 1039173"/>
              <a:gd name="connsiteY5" fmla="*/ 886289 h 1262947"/>
              <a:gd name="connsiteX6" fmla="*/ 676270 w 1039173"/>
              <a:gd name="connsiteY6" fmla="*/ 1249191 h 1262947"/>
              <a:gd name="connsiteX7" fmla="*/ 540000 w 1039173"/>
              <a:gd name="connsiteY7" fmla="*/ 1262947 h 1262947"/>
              <a:gd name="connsiteX8" fmla="*/ 42436 w 1039173"/>
              <a:gd name="connsiteY8" fmla="*/ 109804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173" h="1262947">
                <a:moveTo>
                  <a:pt x="42436" y="1098043"/>
                </a:moveTo>
                <a:cubicBezTo>
                  <a:pt x="15110" y="1065741"/>
                  <a:pt x="0" y="1030226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lnTo>
                  <a:pt x="1039173" y="886289"/>
                </a:lnTo>
                <a:lnTo>
                  <a:pt x="676270" y="1249191"/>
                </a:lnTo>
                <a:lnTo>
                  <a:pt x="540000" y="1262947"/>
                </a:lnTo>
                <a:cubicBezTo>
                  <a:pt x="316324" y="1262947"/>
                  <a:pt x="124412" y="1194950"/>
                  <a:pt x="42436" y="1098043"/>
                </a:cubicBez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732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BC7717-08D0-4F8E-ABDE-EB0EA3FE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22547" y="3121852"/>
            <a:ext cx="540000" cy="1037582"/>
          </a:xfrm>
          <a:custGeom>
            <a:avLst/>
            <a:gdLst>
              <a:gd name="connsiteX0" fmla="*/ 375096 w 540000"/>
              <a:gd name="connsiteY0" fmla="*/ 995146 h 1037582"/>
              <a:gd name="connsiteX1" fmla="*/ 270000 w 540000"/>
              <a:gd name="connsiteY1" fmla="*/ 1037582 h 1037582"/>
              <a:gd name="connsiteX2" fmla="*/ 0 w 540000"/>
              <a:gd name="connsiteY2" fmla="*/ 497582 h 1037582"/>
              <a:gd name="connsiteX3" fmla="*/ 164904 w 540000"/>
              <a:gd name="connsiteY3" fmla="*/ 18 h 1037582"/>
              <a:gd name="connsiteX4" fmla="*/ 164933 w 540000"/>
              <a:gd name="connsiteY4" fmla="*/ 0 h 1037582"/>
              <a:gd name="connsiteX5" fmla="*/ 526244 w 540000"/>
              <a:gd name="connsiteY5" fmla="*/ 361311 h 1037582"/>
              <a:gd name="connsiteX6" fmla="*/ 540000 w 540000"/>
              <a:gd name="connsiteY6" fmla="*/ 497582 h 1037582"/>
              <a:gd name="connsiteX7" fmla="*/ 375096 w 540000"/>
              <a:gd name="connsiteY7" fmla="*/ 995146 h 1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1037582">
                <a:moveTo>
                  <a:pt x="375096" y="995146"/>
                </a:moveTo>
                <a:cubicBezTo>
                  <a:pt x="342794" y="1022472"/>
                  <a:pt x="307279" y="1037582"/>
                  <a:pt x="270000" y="1037582"/>
                </a:cubicBezTo>
                <a:cubicBezTo>
                  <a:pt x="120883" y="1037582"/>
                  <a:pt x="0" y="795816"/>
                  <a:pt x="0" y="497582"/>
                </a:cubicBezTo>
                <a:cubicBezTo>
                  <a:pt x="0" y="273907"/>
                  <a:pt x="67997" y="81994"/>
                  <a:pt x="164904" y="18"/>
                </a:cubicBezTo>
                <a:lnTo>
                  <a:pt x="164933" y="0"/>
                </a:lnTo>
                <a:lnTo>
                  <a:pt x="526244" y="361311"/>
                </a:lnTo>
                <a:lnTo>
                  <a:pt x="540000" y="497582"/>
                </a:lnTo>
                <a:cubicBezTo>
                  <a:pt x="540000" y="721257"/>
                  <a:pt x="472003" y="913170"/>
                  <a:pt x="375096" y="9951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72C46-B8EE-4180-9880-92D40973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0E4EDF-8C5D-4DBA-A24A-4F3531B4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2971" y="5291402"/>
            <a:ext cx="1972470" cy="1566598"/>
          </a:xfrm>
          <a:custGeom>
            <a:avLst/>
            <a:gdLst>
              <a:gd name="connsiteX0" fmla="*/ 986235 w 1972470"/>
              <a:gd name="connsiteY0" fmla="*/ 0 h 1566598"/>
              <a:gd name="connsiteX1" fmla="*/ 1972470 w 1972470"/>
              <a:gd name="connsiteY1" fmla="*/ 986235 h 1566598"/>
              <a:gd name="connsiteX2" fmla="*/ 1804037 w 1972470"/>
              <a:gd name="connsiteY2" fmla="*/ 1537649 h 1566598"/>
              <a:gd name="connsiteX3" fmla="*/ 1780151 w 1972470"/>
              <a:gd name="connsiteY3" fmla="*/ 1566598 h 1566598"/>
              <a:gd name="connsiteX4" fmla="*/ 192319 w 1972470"/>
              <a:gd name="connsiteY4" fmla="*/ 1566598 h 1566598"/>
              <a:gd name="connsiteX5" fmla="*/ 168434 w 1972470"/>
              <a:gd name="connsiteY5" fmla="*/ 1537649 h 1566598"/>
              <a:gd name="connsiteX6" fmla="*/ 0 w 1972470"/>
              <a:gd name="connsiteY6" fmla="*/ 986235 h 1566598"/>
              <a:gd name="connsiteX7" fmla="*/ 986235 w 1972470"/>
              <a:gd name="connsiteY7" fmla="*/ 0 h 156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566598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190491"/>
                  <a:pt x="1910377" y="1380245"/>
                  <a:pt x="1804037" y="1537649"/>
                </a:cubicBezTo>
                <a:lnTo>
                  <a:pt x="1780151" y="1566598"/>
                </a:lnTo>
                <a:lnTo>
                  <a:pt x="192319" y="1566598"/>
                </a:lnTo>
                <a:lnTo>
                  <a:pt x="168434" y="1537649"/>
                </a:lnTo>
                <a:cubicBezTo>
                  <a:pt x="62094" y="1380245"/>
                  <a:pt x="0" y="1190491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1651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DDD45E2-30CE-4150-90F2-F2498CB7CABE}"/>
              </a:ext>
            </a:extLst>
          </p:cNvPr>
          <p:cNvPicPr/>
          <p:nvPr/>
        </p:nvPicPr>
        <p:blipFill rotWithShape="1">
          <a:blip r:embed="rId2"/>
          <a:srcRect r="1530" b="1823"/>
          <a:stretch/>
        </p:blipFill>
        <p:spPr>
          <a:xfrm>
            <a:off x="547583" y="1550706"/>
            <a:ext cx="5291241" cy="487743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D40E692-F6E2-4C48-A2D7-4BDFAF7003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3952" y="1530385"/>
            <a:ext cx="5400040" cy="48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4A4C1-7EA9-4C6B-A17A-C141CC55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s-ES" dirty="0"/>
              <a:t>Resultado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C5E96-4B08-49CB-9B3B-C1AAEF47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27998" y="3265333"/>
            <a:ext cx="1039173" cy="1262947"/>
          </a:xfrm>
          <a:custGeom>
            <a:avLst/>
            <a:gdLst>
              <a:gd name="connsiteX0" fmla="*/ 42436 w 1039173"/>
              <a:gd name="connsiteY0" fmla="*/ 1098043 h 1262947"/>
              <a:gd name="connsiteX1" fmla="*/ 0 w 1039173"/>
              <a:gd name="connsiteY1" fmla="*/ 992947 h 1262947"/>
              <a:gd name="connsiteX2" fmla="*/ 10971 w 1039173"/>
              <a:gd name="connsiteY2" fmla="*/ 938533 h 1262947"/>
              <a:gd name="connsiteX3" fmla="*/ 15626 w 1039173"/>
              <a:gd name="connsiteY3" fmla="*/ 931034 h 1262947"/>
              <a:gd name="connsiteX4" fmla="*/ 540000 w 1039173"/>
              <a:gd name="connsiteY4" fmla="*/ 0 h 1262947"/>
              <a:gd name="connsiteX5" fmla="*/ 1039173 w 1039173"/>
              <a:gd name="connsiteY5" fmla="*/ 886289 h 1262947"/>
              <a:gd name="connsiteX6" fmla="*/ 676270 w 1039173"/>
              <a:gd name="connsiteY6" fmla="*/ 1249191 h 1262947"/>
              <a:gd name="connsiteX7" fmla="*/ 540000 w 1039173"/>
              <a:gd name="connsiteY7" fmla="*/ 1262947 h 1262947"/>
              <a:gd name="connsiteX8" fmla="*/ 42436 w 1039173"/>
              <a:gd name="connsiteY8" fmla="*/ 109804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173" h="1262947">
                <a:moveTo>
                  <a:pt x="42436" y="1098043"/>
                </a:moveTo>
                <a:cubicBezTo>
                  <a:pt x="15110" y="1065741"/>
                  <a:pt x="0" y="1030226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lnTo>
                  <a:pt x="1039173" y="886289"/>
                </a:lnTo>
                <a:lnTo>
                  <a:pt x="676270" y="1249191"/>
                </a:lnTo>
                <a:lnTo>
                  <a:pt x="540000" y="1262947"/>
                </a:lnTo>
                <a:cubicBezTo>
                  <a:pt x="316324" y="1262947"/>
                  <a:pt x="124412" y="1194950"/>
                  <a:pt x="42436" y="1098043"/>
                </a:cubicBez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732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BC7717-08D0-4F8E-ABDE-EB0EA3FE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22547" y="3121852"/>
            <a:ext cx="540000" cy="1037582"/>
          </a:xfrm>
          <a:custGeom>
            <a:avLst/>
            <a:gdLst>
              <a:gd name="connsiteX0" fmla="*/ 375096 w 540000"/>
              <a:gd name="connsiteY0" fmla="*/ 995146 h 1037582"/>
              <a:gd name="connsiteX1" fmla="*/ 270000 w 540000"/>
              <a:gd name="connsiteY1" fmla="*/ 1037582 h 1037582"/>
              <a:gd name="connsiteX2" fmla="*/ 0 w 540000"/>
              <a:gd name="connsiteY2" fmla="*/ 497582 h 1037582"/>
              <a:gd name="connsiteX3" fmla="*/ 164904 w 540000"/>
              <a:gd name="connsiteY3" fmla="*/ 18 h 1037582"/>
              <a:gd name="connsiteX4" fmla="*/ 164933 w 540000"/>
              <a:gd name="connsiteY4" fmla="*/ 0 h 1037582"/>
              <a:gd name="connsiteX5" fmla="*/ 526244 w 540000"/>
              <a:gd name="connsiteY5" fmla="*/ 361311 h 1037582"/>
              <a:gd name="connsiteX6" fmla="*/ 540000 w 540000"/>
              <a:gd name="connsiteY6" fmla="*/ 497582 h 1037582"/>
              <a:gd name="connsiteX7" fmla="*/ 375096 w 540000"/>
              <a:gd name="connsiteY7" fmla="*/ 995146 h 1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1037582">
                <a:moveTo>
                  <a:pt x="375096" y="995146"/>
                </a:moveTo>
                <a:cubicBezTo>
                  <a:pt x="342794" y="1022472"/>
                  <a:pt x="307279" y="1037582"/>
                  <a:pt x="270000" y="1037582"/>
                </a:cubicBezTo>
                <a:cubicBezTo>
                  <a:pt x="120883" y="1037582"/>
                  <a:pt x="0" y="795816"/>
                  <a:pt x="0" y="497582"/>
                </a:cubicBezTo>
                <a:cubicBezTo>
                  <a:pt x="0" y="273907"/>
                  <a:pt x="67997" y="81994"/>
                  <a:pt x="164904" y="18"/>
                </a:cubicBezTo>
                <a:lnTo>
                  <a:pt x="164933" y="0"/>
                </a:lnTo>
                <a:lnTo>
                  <a:pt x="526244" y="361311"/>
                </a:lnTo>
                <a:lnTo>
                  <a:pt x="540000" y="497582"/>
                </a:lnTo>
                <a:cubicBezTo>
                  <a:pt x="540000" y="721257"/>
                  <a:pt x="472003" y="913170"/>
                  <a:pt x="375096" y="9951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72C46-B8EE-4180-9880-92D40973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0E4EDF-8C5D-4DBA-A24A-4F3531B4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2971" y="5291402"/>
            <a:ext cx="1972470" cy="1566598"/>
          </a:xfrm>
          <a:custGeom>
            <a:avLst/>
            <a:gdLst>
              <a:gd name="connsiteX0" fmla="*/ 986235 w 1972470"/>
              <a:gd name="connsiteY0" fmla="*/ 0 h 1566598"/>
              <a:gd name="connsiteX1" fmla="*/ 1972470 w 1972470"/>
              <a:gd name="connsiteY1" fmla="*/ 986235 h 1566598"/>
              <a:gd name="connsiteX2" fmla="*/ 1804037 w 1972470"/>
              <a:gd name="connsiteY2" fmla="*/ 1537649 h 1566598"/>
              <a:gd name="connsiteX3" fmla="*/ 1780151 w 1972470"/>
              <a:gd name="connsiteY3" fmla="*/ 1566598 h 1566598"/>
              <a:gd name="connsiteX4" fmla="*/ 192319 w 1972470"/>
              <a:gd name="connsiteY4" fmla="*/ 1566598 h 1566598"/>
              <a:gd name="connsiteX5" fmla="*/ 168434 w 1972470"/>
              <a:gd name="connsiteY5" fmla="*/ 1537649 h 1566598"/>
              <a:gd name="connsiteX6" fmla="*/ 0 w 1972470"/>
              <a:gd name="connsiteY6" fmla="*/ 986235 h 1566598"/>
              <a:gd name="connsiteX7" fmla="*/ 986235 w 1972470"/>
              <a:gd name="connsiteY7" fmla="*/ 0 h 156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566598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190491"/>
                  <a:pt x="1910377" y="1380245"/>
                  <a:pt x="1804037" y="1537649"/>
                </a:cubicBezTo>
                <a:lnTo>
                  <a:pt x="1780151" y="1566598"/>
                </a:lnTo>
                <a:lnTo>
                  <a:pt x="192319" y="1566598"/>
                </a:lnTo>
                <a:lnTo>
                  <a:pt x="168434" y="1537649"/>
                </a:lnTo>
                <a:cubicBezTo>
                  <a:pt x="62094" y="1380245"/>
                  <a:pt x="0" y="1190491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1651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B439189-AA91-46C4-A57A-6031D94BF5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4" y="1758885"/>
            <a:ext cx="4488102" cy="40532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5859F0-D8FD-4753-B813-543845DBA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81" y="1002487"/>
            <a:ext cx="2217402" cy="22204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01C329-D03C-4047-877B-D5270CCC7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658" y="1002487"/>
            <a:ext cx="2217402" cy="22083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004F851-BB7E-4889-98C5-3481B8546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665" y="3591705"/>
            <a:ext cx="2229518" cy="22204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EA6143C-63B4-4BC5-9048-0C195D6BF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658" y="3616283"/>
            <a:ext cx="2238657" cy="22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6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94A4C1-7EA9-4C6B-A17A-C141CC55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s-ES" dirty="0"/>
              <a:t>Unity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C5E96-4B08-49CB-9B3B-C1AAEF47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27998" y="3265333"/>
            <a:ext cx="1039173" cy="1262947"/>
          </a:xfrm>
          <a:custGeom>
            <a:avLst/>
            <a:gdLst>
              <a:gd name="connsiteX0" fmla="*/ 42436 w 1039173"/>
              <a:gd name="connsiteY0" fmla="*/ 1098043 h 1262947"/>
              <a:gd name="connsiteX1" fmla="*/ 0 w 1039173"/>
              <a:gd name="connsiteY1" fmla="*/ 992947 h 1262947"/>
              <a:gd name="connsiteX2" fmla="*/ 10971 w 1039173"/>
              <a:gd name="connsiteY2" fmla="*/ 938533 h 1262947"/>
              <a:gd name="connsiteX3" fmla="*/ 15626 w 1039173"/>
              <a:gd name="connsiteY3" fmla="*/ 931034 h 1262947"/>
              <a:gd name="connsiteX4" fmla="*/ 540000 w 1039173"/>
              <a:gd name="connsiteY4" fmla="*/ 0 h 1262947"/>
              <a:gd name="connsiteX5" fmla="*/ 1039173 w 1039173"/>
              <a:gd name="connsiteY5" fmla="*/ 886289 h 1262947"/>
              <a:gd name="connsiteX6" fmla="*/ 676270 w 1039173"/>
              <a:gd name="connsiteY6" fmla="*/ 1249191 h 1262947"/>
              <a:gd name="connsiteX7" fmla="*/ 540000 w 1039173"/>
              <a:gd name="connsiteY7" fmla="*/ 1262947 h 1262947"/>
              <a:gd name="connsiteX8" fmla="*/ 42436 w 1039173"/>
              <a:gd name="connsiteY8" fmla="*/ 109804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173" h="1262947">
                <a:moveTo>
                  <a:pt x="42436" y="1098043"/>
                </a:moveTo>
                <a:cubicBezTo>
                  <a:pt x="15110" y="1065741"/>
                  <a:pt x="0" y="1030226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lnTo>
                  <a:pt x="1039173" y="886289"/>
                </a:lnTo>
                <a:lnTo>
                  <a:pt x="676270" y="1249191"/>
                </a:lnTo>
                <a:lnTo>
                  <a:pt x="540000" y="1262947"/>
                </a:lnTo>
                <a:cubicBezTo>
                  <a:pt x="316324" y="1262947"/>
                  <a:pt x="124412" y="1194950"/>
                  <a:pt x="42436" y="1098043"/>
                </a:cubicBez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80000"/>
                  <a:lumOff val="20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732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BC7717-08D0-4F8E-ABDE-EB0EA3FE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22547" y="3121852"/>
            <a:ext cx="540000" cy="1037582"/>
          </a:xfrm>
          <a:custGeom>
            <a:avLst/>
            <a:gdLst>
              <a:gd name="connsiteX0" fmla="*/ 375096 w 540000"/>
              <a:gd name="connsiteY0" fmla="*/ 995146 h 1037582"/>
              <a:gd name="connsiteX1" fmla="*/ 270000 w 540000"/>
              <a:gd name="connsiteY1" fmla="*/ 1037582 h 1037582"/>
              <a:gd name="connsiteX2" fmla="*/ 0 w 540000"/>
              <a:gd name="connsiteY2" fmla="*/ 497582 h 1037582"/>
              <a:gd name="connsiteX3" fmla="*/ 164904 w 540000"/>
              <a:gd name="connsiteY3" fmla="*/ 18 h 1037582"/>
              <a:gd name="connsiteX4" fmla="*/ 164933 w 540000"/>
              <a:gd name="connsiteY4" fmla="*/ 0 h 1037582"/>
              <a:gd name="connsiteX5" fmla="*/ 526244 w 540000"/>
              <a:gd name="connsiteY5" fmla="*/ 361311 h 1037582"/>
              <a:gd name="connsiteX6" fmla="*/ 540000 w 540000"/>
              <a:gd name="connsiteY6" fmla="*/ 497582 h 1037582"/>
              <a:gd name="connsiteX7" fmla="*/ 375096 w 540000"/>
              <a:gd name="connsiteY7" fmla="*/ 995146 h 1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1037582">
                <a:moveTo>
                  <a:pt x="375096" y="995146"/>
                </a:moveTo>
                <a:cubicBezTo>
                  <a:pt x="342794" y="1022472"/>
                  <a:pt x="307279" y="1037582"/>
                  <a:pt x="270000" y="1037582"/>
                </a:cubicBezTo>
                <a:cubicBezTo>
                  <a:pt x="120883" y="1037582"/>
                  <a:pt x="0" y="795816"/>
                  <a:pt x="0" y="497582"/>
                </a:cubicBezTo>
                <a:cubicBezTo>
                  <a:pt x="0" y="273907"/>
                  <a:pt x="67997" y="81994"/>
                  <a:pt x="164904" y="18"/>
                </a:cubicBezTo>
                <a:lnTo>
                  <a:pt x="164933" y="0"/>
                </a:lnTo>
                <a:lnTo>
                  <a:pt x="526244" y="361311"/>
                </a:lnTo>
                <a:lnTo>
                  <a:pt x="540000" y="497582"/>
                </a:lnTo>
                <a:cubicBezTo>
                  <a:pt x="540000" y="721257"/>
                  <a:pt x="472003" y="913170"/>
                  <a:pt x="375096" y="9951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72C46-B8EE-4180-9880-92D40973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0E4EDF-8C5D-4DBA-A24A-4F3531B4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2971" y="5291402"/>
            <a:ext cx="1972470" cy="1566598"/>
          </a:xfrm>
          <a:custGeom>
            <a:avLst/>
            <a:gdLst>
              <a:gd name="connsiteX0" fmla="*/ 986235 w 1972470"/>
              <a:gd name="connsiteY0" fmla="*/ 0 h 1566598"/>
              <a:gd name="connsiteX1" fmla="*/ 1972470 w 1972470"/>
              <a:gd name="connsiteY1" fmla="*/ 986235 h 1566598"/>
              <a:gd name="connsiteX2" fmla="*/ 1804037 w 1972470"/>
              <a:gd name="connsiteY2" fmla="*/ 1537649 h 1566598"/>
              <a:gd name="connsiteX3" fmla="*/ 1780151 w 1972470"/>
              <a:gd name="connsiteY3" fmla="*/ 1566598 h 1566598"/>
              <a:gd name="connsiteX4" fmla="*/ 192319 w 1972470"/>
              <a:gd name="connsiteY4" fmla="*/ 1566598 h 1566598"/>
              <a:gd name="connsiteX5" fmla="*/ 168434 w 1972470"/>
              <a:gd name="connsiteY5" fmla="*/ 1537649 h 1566598"/>
              <a:gd name="connsiteX6" fmla="*/ 0 w 1972470"/>
              <a:gd name="connsiteY6" fmla="*/ 986235 h 1566598"/>
              <a:gd name="connsiteX7" fmla="*/ 986235 w 1972470"/>
              <a:gd name="connsiteY7" fmla="*/ 0 h 156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566598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190491"/>
                  <a:pt x="1910377" y="1380245"/>
                  <a:pt x="1804037" y="1537649"/>
                </a:cubicBezTo>
                <a:lnTo>
                  <a:pt x="1780151" y="1566598"/>
                </a:lnTo>
                <a:lnTo>
                  <a:pt x="192319" y="1566598"/>
                </a:lnTo>
                <a:lnTo>
                  <a:pt x="168434" y="1537649"/>
                </a:lnTo>
                <a:cubicBezTo>
                  <a:pt x="62094" y="1380245"/>
                  <a:pt x="0" y="1190491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1651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8B6C78-AC39-491B-9FD5-47DD59587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829" y="1870666"/>
            <a:ext cx="5400040" cy="34867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68F6B49-52F6-42ED-B66F-6D7B3B75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3" y="1870665"/>
            <a:ext cx="5725705" cy="34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2372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_2SEEDS">
      <a:dk1>
        <a:srgbClr val="000000"/>
      </a:dk1>
      <a:lt1>
        <a:srgbClr val="FFFFFF"/>
      </a:lt1>
      <a:dk2>
        <a:srgbClr val="223A3D"/>
      </a:dk2>
      <a:lt2>
        <a:srgbClr val="E2E6E8"/>
      </a:lt2>
      <a:accent1>
        <a:srgbClr val="D55A17"/>
      </a:accent1>
      <a:accent2>
        <a:srgbClr val="E72935"/>
      </a:accent2>
      <a:accent3>
        <a:srgbClr val="C49F23"/>
      </a:accent3>
      <a:accent4>
        <a:srgbClr val="14B787"/>
      </a:accent4>
      <a:accent5>
        <a:srgbClr val="23B0C4"/>
      </a:accent5>
      <a:accent6>
        <a:srgbClr val="176FD5"/>
      </a:accent6>
      <a:hlink>
        <a:srgbClr val="3C8AB5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17</Words>
  <Application>Microsoft Office PowerPoint</Application>
  <PresentationFormat>Panorámica</PresentationFormat>
  <Paragraphs>9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Sitka Heading</vt:lpstr>
      <vt:lpstr>Source Sans Pro</vt:lpstr>
      <vt:lpstr>3DFloatVTI</vt:lpstr>
      <vt:lpstr>Modelado Low Poly con Blender </vt:lpstr>
      <vt:lpstr>Objetivo</vt:lpstr>
      <vt:lpstr>Proceso</vt:lpstr>
      <vt:lpstr>Proceso</vt:lpstr>
      <vt:lpstr>Presentación de PowerPoint</vt:lpstr>
      <vt:lpstr>Proceso</vt:lpstr>
      <vt:lpstr>Proceso</vt:lpstr>
      <vt:lpstr>Resultado</vt:lpstr>
      <vt:lpstr>Unity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Modelado Low Poly con Blender</dc:title>
  <dc:creator>Carmen Sirgo</dc:creator>
  <cp:lastModifiedBy>Carmen Sirgo</cp:lastModifiedBy>
  <cp:revision>4</cp:revision>
  <dcterms:created xsi:type="dcterms:W3CDTF">2020-11-29T14:03:28Z</dcterms:created>
  <dcterms:modified xsi:type="dcterms:W3CDTF">2020-11-29T14:42:39Z</dcterms:modified>
</cp:coreProperties>
</file>